
<file path=[Content_Types].xml><?xml version="1.0" encoding="utf-8"?>
<Types xmlns="http://schemas.openxmlformats.org/package/2006/content-types">
  <Default Extension="wmf" ContentType="image/x-wmf"/>
  <Default Extension="png" ContentType="image/png"/>
  <Default Extension="xml" ContentType="application/xml"/>
  <Default Extension="jpeg" ContentType="image/jpeg"/>
  <Default Extension="rels" ContentType="application/vnd.openxmlformats-package.relationships+xml"/>
  <Default Extension="bin" ContentType="application/vnd.openxmlformats-officedocument.oleObject"/>
  <Override PartName="/ppt/slides/slide5.xml" ContentType="application/vnd.openxmlformats-officedocument.presentationml.slide+xml"/>
  <Override PartName="/ppt/slides/slide4.xml" ContentType="application/vnd.openxmlformats-officedocument.presentationml.slide+xml"/>
  <Override PartName="/ppt/slides/slide3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5.xml" ContentType="application/vnd.openxmlformats-officedocument.presentationml.slideLayout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slideMasters/slideMaster1.xml" ContentType="application/vnd.openxmlformats-officedocument.presentationml.slideMaster+xml"/>
  <Override PartName="/docProps/core.xml" ContentType="application/vnd.openxmlformats-package.core-properties+xml"/>
  <Override PartName="/ppt/presentation.xml" ContentType="application/vnd.openxmlformats-officedocument.presentationml.presentation.main+xml"/>
  <Override PartName="/ppt/slideLayouts/slideLayout6.xml" ContentType="application/vnd.openxmlformats-officedocument.presentationml.slideLayout+xml"/>
</Types>
</file>

<file path=_rels/.rels><?xml version="1.0" encoding="UTF-8" standalone="yes"?><Relationships xmlns="http://schemas.openxmlformats.org/package/2006/relationships"><Relationship Id="rId3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2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autoCompressPictures="0" saveSubsetFonts="1">
  <p:sldMasterIdLst>
    <p:sldMasterId id="2147483648" r:id="rId1"/>
  </p:sldMasterIdLst>
  <p:sldIdLst>
    <p:sldId id="256" r:id="rId3"/>
    <p:sldId id="257" r:id="rId4"/>
    <p:sldId id="258" r:id="rId5"/>
    <p:sldId id="259" r:id="rId6"/>
    <p:sldId id="260" r:id="rId7"/>
  </p:sldIdLst>
  <p:sldSz cx="9144000" cy="6858000" type="screen4x3"/>
  <p:notesSz cx="6858000" cy="9144000"/>
  <p:defaultTextStyle>
    <a:defPPr>
      <a:defRPr lang="en-US"/>
    </a:defPPr>
    <a:lvl1pPr marL="0" algn="l" defTabSz="457200">
      <a:defRPr sz="18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>
      <a:defRPr sz="18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>
      <a:defRPr sz="18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>
      <a:defRPr sz="18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>
      <a:defRPr sz="18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>
      <a:defRPr sz="18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>
      <a:defRPr sz="18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>
      <a:defRPr sz="18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>
      <a:defRPr sz="18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236" y="-90"/>
      </p:cViewPr>
      <p:guideLst>
        <p:guide pos="2160" orient="horz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theme" Target="theme/theme1.xml"/><Relationship Id="rId3" Type="http://schemas.openxmlformats.org/officeDocument/2006/relationships/slide" Target="slides/slide1.xml"/><Relationship Id="rId4" Type="http://schemas.openxmlformats.org/officeDocument/2006/relationships/slide" Target="slides/slide2.xml"/><Relationship Id="rId5" Type="http://schemas.openxmlformats.org/officeDocument/2006/relationships/slide" Target="slides/slide3.xml"/><Relationship Id="rId6" Type="http://schemas.openxmlformats.org/officeDocument/2006/relationships/slide" Target="slides/slide4.xml"/><Relationship Id="rId7" Type="http://schemas.openxmlformats.org/officeDocument/2006/relationships/slide" Target="slides/slide5.xml"/><Relationship Id="rId8" Type="http://schemas.openxmlformats.org/officeDocument/2006/relationships/presProps" Target="presProps.xml" /><Relationship Id="rId9" Type="http://schemas.openxmlformats.org/officeDocument/2006/relationships/tableStyles" Target="tableStyles.xml" /><Relationship Id="rId10" Type="http://schemas.openxmlformats.org/officeDocument/2006/relationships/viewProps" Target="viewProps.xml" /></Relationships>
</file>

<file path=ppt/slideLayouts/_rels/slideLayout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" userDrawn="1">
  <p:cSld name="Titelfoli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ctrTitle" hasCustomPrompt="0"/>
          </p:nvPr>
        </p:nvSpPr>
        <p:spPr bwMode="auto"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Subtitle 2" hidden="0"/>
          <p:cNvSpPr>
            <a:spLocks noGrp="1"/>
          </p:cNvSpPr>
          <p:nvPr isPhoto="0" userDrawn="0">
            <p:ph type="subTitle" idx="1" hasCustomPrompt="0"/>
          </p:nvPr>
        </p:nvSpPr>
        <p:spPr bwMode="auto"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pPr>
              <a:defRPr/>
            </a:pPr>
            <a:r>
              <a:rPr lang="de-DE"/>
              <a:t>Master-Untertitelformat bearbeiten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x" userDrawn="1">
  <p:cSld name="Titel und vertikaler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Vertical Text Placehold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/>
        <p:txBody>
          <a:bodyPr vert="eaVert"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vertTitleAndTx" userDrawn="1">
  <p:cSld name="Vertikaler Titel und Tex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Vertical Title 1" hidden="0"/>
          <p:cNvSpPr>
            <a:spLocks noGrp="1"/>
          </p:cNvSpPr>
          <p:nvPr isPhoto="0" userDrawn="0">
            <p:ph type="title" orient="vert" hasCustomPrompt="0"/>
          </p:nvPr>
        </p:nvSpPr>
        <p:spPr bwMode="auto">
          <a:xfrm>
            <a:off x="6543675" y="365125"/>
            <a:ext cx="1971675" cy="5811838"/>
          </a:xfrm>
        </p:spPr>
        <p:txBody>
          <a:bodyPr vert="eaVert"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Vertical Text Placeholder 2" hidden="0"/>
          <p:cNvSpPr>
            <a:spLocks noGrp="1"/>
          </p:cNvSpPr>
          <p:nvPr isPhoto="0" userDrawn="0">
            <p:ph type="body" orient="vert" idx="1" hasCustomPrompt="0"/>
          </p:nvPr>
        </p:nvSpPr>
        <p:spPr bwMode="auto">
          <a:xfrm>
            <a:off x="628650" y="365125"/>
            <a:ext cx="5800725" cy="5811838"/>
          </a:xfrm>
        </p:spPr>
        <p:txBody>
          <a:bodyPr vert="eaVert"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" userDrawn="1">
  <p:cSld name="Titel und Inhal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idx="1" hasCustomPrompt="0"/>
          </p:nvPr>
        </p:nvSpPr>
        <p:spPr bwMode="auto"/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secHead" userDrawn="1">
  <p:cSld name="Abschnitts-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Obj" userDrawn="1">
  <p:cSld name="Zwei Inhalte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sz="half" idx="1" hasCustomPrompt="0"/>
          </p:nvPr>
        </p:nvSpPr>
        <p:spPr bwMode="auto">
          <a:xfrm>
            <a:off x="628650" y="1825625"/>
            <a:ext cx="3886200" cy="4351338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Content Placehold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4629150" y="1825625"/>
            <a:ext cx="3886200" cy="4351338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woTxTwoObj" userDrawn="1">
  <p:cSld name="Vergleich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629841" y="365126"/>
            <a:ext cx="7886700" cy="1325563"/>
          </a:xfrm>
        </p:spPr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6" name="Content Placeholder 3" hidden="0"/>
          <p:cNvSpPr>
            <a:spLocks noGrp="1"/>
          </p:cNvSpPr>
          <p:nvPr isPhoto="0" userDrawn="0">
            <p:ph sz="half" idx="2" hasCustomPrompt="0"/>
          </p:nvPr>
        </p:nvSpPr>
        <p:spPr bwMode="auto">
          <a:xfrm>
            <a:off x="629842" y="2505074"/>
            <a:ext cx="3868340" cy="3684588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7" name="Text Placeholder 4" hidden="0"/>
          <p:cNvSpPr>
            <a:spLocks noGrp="1"/>
          </p:cNvSpPr>
          <p:nvPr isPhoto="0" userDrawn="0">
            <p:ph type="body" sz="quarter" idx="3" hasCustomPrompt="0"/>
          </p:nvPr>
        </p:nvSpPr>
        <p:spPr bwMode="auto"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8" name="Content Placeholder 5" hidden="0"/>
          <p:cNvSpPr>
            <a:spLocks noGrp="1"/>
          </p:cNvSpPr>
          <p:nvPr isPhoto="0" userDrawn="0">
            <p:ph sz="quarter" idx="4" hasCustomPrompt="0"/>
          </p:nvPr>
        </p:nvSpPr>
        <p:spPr bwMode="auto">
          <a:xfrm>
            <a:off x="4629150" y="2505074"/>
            <a:ext cx="3887391" cy="3684588"/>
          </a:xfrm>
        </p:spPr>
        <p:txBody>
          <a:bodyPr/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9" name="Date Placeholder 6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10" name="Footer Placeholder 7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11" name="Slide Number Placeholder 8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titleOnly" userDrawn="1">
  <p:cSld name="Nur Titel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/>
        <p:txBody>
          <a:bodyPr/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Date Placeholder 2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6" name="Footer Placeholder 3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7" name="Slide Number Placeholder 4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blank" userDrawn="1">
  <p:cSld name="Leer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Date Placeholder 1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5" name="Footer Placeholder 2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6" name="Slide Number Placeholder 3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objTx" userDrawn="1">
  <p:cSld name="Inhalt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Content Placeholder 2" hidden="0"/>
          <p:cNvSpPr>
            <a:spLocks noGrp="1"/>
          </p:cNvSpPr>
          <p:nvPr isPhoto="0" userDrawn="0">
            <p:ph idx="1" hasCustomPrompt="0"/>
          </p:nvPr>
        </p:nvSpPr>
        <p:spPr bwMode="auto"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Text Placehold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matchingName="" preserve="1" showMasterPhAnim="0" type="picTx" userDrawn="1">
  <p:cSld name="Bild mit Überschrift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Picture Placeholder 2" hidden="0"/>
          <p:cNvSpPr>
            <a:spLocks noChangeAspect="1" noGrp="1"/>
          </p:cNvSpPr>
          <p:nvPr isPhoto="0" userDrawn="0">
            <p:ph type="pic" idx="1" hasCustomPrompt="0"/>
          </p:nvPr>
        </p:nvSpPr>
        <p:spPr bwMode="auto"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>
              <a:defRPr/>
            </a:pPr>
            <a:r>
              <a:rPr lang="de-DE"/>
              <a:t>Bild durch Klicken auf Symbol hinzufügen</a:t>
            </a:r>
            <a:endParaRPr lang="en-US"/>
          </a:p>
        </p:txBody>
      </p:sp>
      <p:sp>
        <p:nvSpPr>
          <p:cNvPr id="6" name="Text Placeholder 3" hidden="0"/>
          <p:cNvSpPr>
            <a:spLocks noGrp="1"/>
          </p:cNvSpPr>
          <p:nvPr isPhoto="0" userDrawn="0">
            <p:ph type="body" sz="half" idx="2" hasCustomPrompt="0"/>
          </p:nvPr>
        </p:nvSpPr>
        <p:spPr bwMode="auto"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>
              <a:defRPr/>
            </a:pPr>
            <a:r>
              <a:rPr lang="de-DE"/>
              <a:t>Mastertextformat bearbeiten</a:t>
            </a:r>
            <a:endParaRPr/>
          </a:p>
        </p:txBody>
      </p:sp>
      <p:sp>
        <p:nvSpPr>
          <p:cNvPr id="7" name="Date Placeholder 4" hidden="0"/>
          <p:cNvSpPr>
            <a:spLocks noGrp="1"/>
          </p:cNvSpPr>
          <p:nvPr isPhoto="0" userDrawn="0">
            <p:ph type="dt" sz="half" idx="10" hasCustomPrompt="0"/>
          </p:nvPr>
        </p:nvSpPr>
        <p:spPr bwMode="auto"/>
        <p:txBody>
          <a:bodyPr/>
          <a:lstStyle/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8" name="Footer Placeholder 5" hidden="0"/>
          <p:cNvSpPr>
            <a:spLocks noGrp="1"/>
          </p:cNvSpPr>
          <p:nvPr isPhoto="0" userDrawn="0">
            <p:ph type="ftr" sz="quarter" idx="11" hasCustomPrompt="0"/>
          </p:nvPr>
        </p:nvSpPr>
        <p:spPr bwMode="auto"/>
        <p:txBody>
          <a:bodyPr/>
          <a:lstStyle/>
          <a:p>
            <a:pPr>
              <a:defRPr/>
            </a:pPr>
            <a:endParaRPr lang="de-DE"/>
          </a:p>
        </p:txBody>
      </p:sp>
      <p:sp>
        <p:nvSpPr>
          <p:cNvPr id="9" name="Slide Number Placeholder 6" hidden="0"/>
          <p:cNvSpPr>
            <a:spLocks noGrp="1"/>
          </p:cNvSpPr>
          <p:nvPr isPhoto="0" userDrawn="0">
            <p:ph type="sldNum" sz="quarter" idx="12" hasCustomPrompt="0"/>
          </p:nvPr>
        </p:nvSpPr>
        <p:spPr bwMode="auto"/>
        <p:txBody>
          <a:bodyPr/>
          <a:lstStyle/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preserve="0">
  <p:cSld name="">
    <p:bg>
      <p:bgRef idx="1001">
        <a:schemeClr val="bg1"/>
      </p:bgRef>
    </p:bg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le Placeholder 1" hidden="0"/>
          <p:cNvSpPr>
            <a:spLocks noGrp="1"/>
          </p:cNvSpPr>
          <p:nvPr isPhoto="0" userDrawn="0">
            <p:ph type="title" hasCustomPrompt="0"/>
          </p:nvPr>
        </p:nvSpPr>
        <p:spPr bwMode="auto"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>
              <a:defRPr/>
            </a:pPr>
            <a:r>
              <a:rPr lang="de-DE"/>
              <a:t>Mastertitelformat bearbeiten</a:t>
            </a:r>
            <a:endParaRPr lang="en-US"/>
          </a:p>
        </p:txBody>
      </p:sp>
      <p:sp>
        <p:nvSpPr>
          <p:cNvPr id="5" name="Text Placeholder 2" hidden="0"/>
          <p:cNvSpPr>
            <a:spLocks noGrp="1"/>
          </p:cNvSpPr>
          <p:nvPr isPhoto="0" userDrawn="0">
            <p:ph type="body" idx="1" hasCustomPrompt="0"/>
          </p:nvPr>
        </p:nvSpPr>
        <p:spPr bwMode="auto"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>
              <a:defRPr/>
            </a:pPr>
            <a:r>
              <a:rPr lang="de-DE"/>
              <a:t>Mastertextformat bearbeiten</a:t>
            </a:r>
            <a:endParaRPr/>
          </a:p>
          <a:p>
            <a:pPr lvl="1">
              <a:defRPr/>
            </a:pPr>
            <a:r>
              <a:rPr lang="de-DE"/>
              <a:t>Zweite Ebene</a:t>
            </a:r>
            <a:endParaRPr/>
          </a:p>
          <a:p>
            <a:pPr lvl="2">
              <a:defRPr/>
            </a:pPr>
            <a:r>
              <a:rPr lang="de-DE"/>
              <a:t>Dritte Ebene</a:t>
            </a:r>
            <a:endParaRPr/>
          </a:p>
          <a:p>
            <a:pPr lvl="3">
              <a:defRPr/>
            </a:pPr>
            <a:r>
              <a:rPr lang="de-DE"/>
              <a:t>Vierte Ebene</a:t>
            </a:r>
            <a:endParaRPr/>
          </a:p>
          <a:p>
            <a:pPr lvl="4">
              <a:defRPr/>
            </a:pPr>
            <a:r>
              <a:rPr lang="de-DE"/>
              <a:t>Fünfte Ebene</a:t>
            </a:r>
            <a:endParaRPr lang="en-US"/>
          </a:p>
        </p:txBody>
      </p:sp>
      <p:sp>
        <p:nvSpPr>
          <p:cNvPr id="6" name="Date Placeholder 3" hidden="0"/>
          <p:cNvSpPr>
            <a:spLocks noGrp="1"/>
          </p:cNvSpPr>
          <p:nvPr isPhoto="0" userDrawn="0">
            <p:ph type="dt" sz="half" idx="2" hasCustomPrompt="0"/>
          </p:nvPr>
        </p:nvSpPr>
        <p:spPr bwMode="auto"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Candara"/>
              </a:defRPr>
            </a:lvl1pPr>
          </a:lstStyle>
          <a:p>
            <a:pPr>
              <a:defRPr/>
            </a:pPr>
            <a:fld id="{8B163B8F-7113-0548-B0B5-4ABFBED9ADCD}" type="datetimeFigureOut">
              <a:rPr lang="de-DE"/>
              <a:t/>
            </a:fld>
            <a:endParaRPr lang="de-DE"/>
          </a:p>
        </p:txBody>
      </p:sp>
      <p:sp>
        <p:nvSpPr>
          <p:cNvPr id="7" name="Footer Placeholder 4" hidden="0"/>
          <p:cNvSpPr>
            <a:spLocks noGrp="1"/>
          </p:cNvSpPr>
          <p:nvPr isPhoto="0" userDrawn="0">
            <p:ph type="ftr" sz="quarter" idx="3" hasCustomPrompt="0"/>
          </p:nvPr>
        </p:nvSpPr>
        <p:spPr bwMode="auto"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Candara"/>
              </a:defRPr>
            </a:lvl1pPr>
          </a:lstStyle>
          <a:p>
            <a:pPr>
              <a:defRPr/>
            </a:pPr>
            <a:endParaRPr lang="de-DE"/>
          </a:p>
        </p:txBody>
      </p:sp>
      <p:sp>
        <p:nvSpPr>
          <p:cNvPr id="8" name="Slide Number Placeholder 5" hidden="0"/>
          <p:cNvSpPr>
            <a:spLocks noGrp="1"/>
          </p:cNvSpPr>
          <p:nvPr isPhoto="0" userDrawn="0">
            <p:ph type="sldNum" sz="quarter" idx="4" hasCustomPrompt="0"/>
          </p:nvPr>
        </p:nvSpPr>
        <p:spPr bwMode="auto"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Candara"/>
              </a:defRPr>
            </a:lvl1pPr>
          </a:lstStyle>
          <a:p>
            <a:pPr>
              <a:defRPr/>
            </a:pPr>
            <a:fld id="{4D3C0960-0936-164D-A791-563370B353D4}" type="slidenum">
              <a:rPr lang="de-DE"/>
              <a:t/>
            </a:fld>
            <a:endParaRPr lang="de-DE"/>
          </a:p>
        </p:txBody>
      </p:sp>
    </p:spTree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>
        <a:lnSpc>
          <a:spcPct val="90000"/>
        </a:lnSpc>
        <a:spcBef>
          <a:spcPts val="0"/>
        </a:spcBef>
        <a:buNone/>
        <a:defRPr sz="4400">
          <a:solidFill>
            <a:schemeClr val="tx1"/>
          </a:solidFill>
          <a:latin typeface="Candara"/>
          <a:ea typeface="+mj-ea"/>
          <a:cs typeface="+mj-cs"/>
        </a:defRPr>
      </a:lvl1pPr>
    </p:titleStyle>
    <p:bodyStyle>
      <a:lvl1pPr marL="228600" indent="-228600" algn="l" defTabSz="914400">
        <a:lnSpc>
          <a:spcPct val="90000"/>
        </a:lnSpc>
        <a:spcBef>
          <a:spcPts val="1000"/>
        </a:spcBef>
        <a:buFont typeface="Arial"/>
        <a:buChar char="•"/>
        <a:defRPr sz="2800">
          <a:solidFill>
            <a:schemeClr val="tx1"/>
          </a:solidFill>
          <a:latin typeface="Candara"/>
          <a:ea typeface="+mn-ea"/>
          <a:cs typeface="+mn-cs"/>
        </a:defRPr>
      </a:lvl1pPr>
      <a:lvl2pPr marL="6858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2400">
          <a:solidFill>
            <a:schemeClr val="tx1"/>
          </a:solidFill>
          <a:latin typeface="Candara"/>
          <a:ea typeface="+mn-ea"/>
          <a:cs typeface="+mn-cs"/>
        </a:defRPr>
      </a:lvl2pPr>
      <a:lvl3pPr marL="11430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2000">
          <a:solidFill>
            <a:schemeClr val="tx1"/>
          </a:solidFill>
          <a:latin typeface="Candara"/>
          <a:ea typeface="+mn-ea"/>
          <a:cs typeface="+mn-cs"/>
        </a:defRPr>
      </a:lvl3pPr>
      <a:lvl4pPr marL="16002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Candara"/>
          <a:ea typeface="+mn-ea"/>
          <a:cs typeface="+mn-cs"/>
        </a:defRPr>
      </a:lvl4pPr>
      <a:lvl5pPr marL="20574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Candara"/>
          <a:ea typeface="+mn-ea"/>
          <a:cs typeface="+mn-cs"/>
        </a:defRPr>
      </a:lvl5pPr>
      <a:lvl6pPr marL="25146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>
        <a:lnSpc>
          <a:spcPct val="90000"/>
        </a:lnSpc>
        <a:spcBef>
          <a:spcPts val="500"/>
        </a:spcBef>
        <a:buFont typeface="Arial"/>
        <a:buChar char="•"/>
        <a:defRPr sz="18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>
        <a:defRPr sz="18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Abgerundetes Rechteck 3" hidden="0"/>
          <p:cNvSpPr/>
          <p:nvPr isPhoto="0" userDrawn="0"/>
        </p:nvSpPr>
        <p:spPr bwMode="auto">
          <a:xfrm>
            <a:off x="128016" y="195072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206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Was ist das Ziel unserer Aufgabe? </a:t>
            </a:r>
            <a:endParaRPr/>
          </a:p>
        </p:txBody>
      </p:sp>
      <p:sp>
        <p:nvSpPr>
          <p:cNvPr id="5" name="Abgerundetes Rechteck 4" hidden="0"/>
          <p:cNvSpPr/>
          <p:nvPr isPhoto="0" userDrawn="0"/>
        </p:nvSpPr>
        <p:spPr bwMode="auto">
          <a:xfrm>
            <a:off x="4687824" y="195072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206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Haben wir alles benötigte Material?</a:t>
            </a:r>
            <a:endParaRPr/>
          </a:p>
        </p:txBody>
      </p:sp>
      <p:sp>
        <p:nvSpPr>
          <p:cNvPr id="6" name="Abgerundetes Rechteck 5" hidden="0"/>
          <p:cNvSpPr/>
          <p:nvPr isPhoto="0" userDrawn="0"/>
        </p:nvSpPr>
        <p:spPr bwMode="auto">
          <a:xfrm>
            <a:off x="128016" y="3523488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206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An welchen Stellen haben wir Verständnisschwierigkeiten? </a:t>
            </a:r>
            <a:endParaRPr/>
          </a:p>
        </p:txBody>
      </p:sp>
      <p:sp>
        <p:nvSpPr>
          <p:cNvPr id="7" name="Abgerundetes Rechteck 6" hidden="0"/>
          <p:cNvSpPr/>
          <p:nvPr isPhoto="0" userDrawn="0"/>
        </p:nvSpPr>
        <p:spPr bwMode="auto">
          <a:xfrm>
            <a:off x="4687824" y="3523488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206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Können wir alle Arbeitsschritte aufteilen? Haben wir </a:t>
            </a:r>
            <a:r>
              <a:rPr lang="de-DE" b="1">
                <a:latin typeface="Candara"/>
              </a:rPr>
              <a:t>Expert</a:t>
            </a:r>
            <a:r>
              <a:rPr lang="de-DE" b="1">
                <a:latin typeface="Candara"/>
              </a:rPr>
              <a:t>*innen in unserer Gruppe? 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Abgerundetes Rechteck 3" hidden="0"/>
          <p:cNvSpPr/>
          <p:nvPr isPhoto="0" userDrawn="0"/>
        </p:nvSpPr>
        <p:spPr bwMode="auto">
          <a:xfrm>
            <a:off x="128016" y="195072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B05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In welchem Maßstab arbeiten wir? </a:t>
            </a:r>
            <a:endParaRPr/>
          </a:p>
        </p:txBody>
      </p:sp>
      <p:sp>
        <p:nvSpPr>
          <p:cNvPr id="5" name="Abgerundetes Rechteck 4" hidden="0"/>
          <p:cNvSpPr/>
          <p:nvPr isPhoto="0" userDrawn="0"/>
        </p:nvSpPr>
        <p:spPr bwMode="auto">
          <a:xfrm>
            <a:off x="4687824" y="195072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B05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Haben wir das Diagramm mit allen notwendigen Dingen ausgefüllt? (Skalierung der Achsen, Achsenbeschriftung)</a:t>
            </a:r>
            <a:endParaRPr/>
          </a:p>
        </p:txBody>
      </p:sp>
      <p:sp>
        <p:nvSpPr>
          <p:cNvPr id="6" name="Abgerundetes Rechteck 5" hidden="0"/>
          <p:cNvSpPr/>
          <p:nvPr isPhoto="0" userDrawn="0"/>
        </p:nvSpPr>
        <p:spPr bwMode="auto">
          <a:xfrm>
            <a:off x="128016" y="3523488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B05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Wie müssen wir den Roboter programmieren? </a:t>
            </a:r>
            <a:endParaRPr/>
          </a:p>
        </p:txBody>
      </p:sp>
      <p:sp>
        <p:nvSpPr>
          <p:cNvPr id="7" name="Abgerundetes Rechteck 6" hidden="0"/>
          <p:cNvSpPr/>
          <p:nvPr isPhoto="0" userDrawn="0"/>
        </p:nvSpPr>
        <p:spPr bwMode="auto">
          <a:xfrm>
            <a:off x="4687824" y="3523488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B05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Haben wir alle benötigten Daten? Müssen wir etwas umrechnen?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Abgerundetes Rechteck 3" hidden="0"/>
          <p:cNvSpPr/>
          <p:nvPr isPhoto="0" userDrawn="0"/>
        </p:nvSpPr>
        <p:spPr bwMode="auto">
          <a:xfrm>
            <a:off x="128016" y="195072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Welche Funktionen des Roboters brauchen wir?</a:t>
            </a:r>
            <a:endParaRPr/>
          </a:p>
        </p:txBody>
      </p:sp>
      <p:sp>
        <p:nvSpPr>
          <p:cNvPr id="5" name="Abgerundetes Rechteck 4" hidden="0"/>
          <p:cNvSpPr/>
          <p:nvPr isPhoto="0" userDrawn="0"/>
        </p:nvSpPr>
        <p:spPr bwMode="auto">
          <a:xfrm>
            <a:off x="4687824" y="195072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Gibt es Eigenschaften des Roboters, die uns bei der Bearbeitung weiterhelfen? </a:t>
            </a:r>
            <a:endParaRPr/>
          </a:p>
        </p:txBody>
      </p:sp>
      <p:sp>
        <p:nvSpPr>
          <p:cNvPr id="6" name="Abgerundetes Rechteck 5" hidden="0"/>
          <p:cNvSpPr/>
          <p:nvPr isPhoto="0" userDrawn="0"/>
        </p:nvSpPr>
        <p:spPr bwMode="auto">
          <a:xfrm>
            <a:off x="128016" y="3523488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Wie wollen wir unsere Arbeit </a:t>
            </a:r>
            <a:r>
              <a:rPr lang="de-DE" b="1">
                <a:latin typeface="Candara"/>
              </a:rPr>
              <a:t>koordinieren?</a:t>
            </a:r>
            <a:endParaRPr/>
          </a:p>
        </p:txBody>
      </p:sp>
      <p:sp>
        <p:nvSpPr>
          <p:cNvPr id="7" name="Abgerundetes Rechteck 6" hidden="0"/>
          <p:cNvSpPr/>
          <p:nvPr isPhoto="0" userDrawn="0"/>
        </p:nvSpPr>
        <p:spPr bwMode="auto">
          <a:xfrm>
            <a:off x="4687824" y="3523488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endParaRPr lang="de-DE" b="1">
              <a:latin typeface="Candara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Abgerundetes Rechteck 3" hidden="0"/>
          <p:cNvSpPr/>
          <p:nvPr isPhoto="0" userDrawn="0"/>
        </p:nvSpPr>
        <p:spPr bwMode="auto">
          <a:xfrm>
            <a:off x="128016" y="195072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206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Welche Informationen können wir dem Diagramm entnehmen? </a:t>
            </a:r>
            <a:endParaRPr/>
          </a:p>
        </p:txBody>
      </p:sp>
      <p:sp>
        <p:nvSpPr>
          <p:cNvPr id="5" name="Abgerundetes Rechteck 4" hidden="0"/>
          <p:cNvSpPr/>
          <p:nvPr isPhoto="0" userDrawn="0"/>
        </p:nvSpPr>
        <p:spPr bwMode="auto">
          <a:xfrm>
            <a:off x="4687824" y="195072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206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Ist die Abbildung des Diagramms, so wie wir es durchgeführt haben sinnvoll? Gibt es Dinge, die verbessert oder verändert werden sollten?</a:t>
            </a:r>
            <a:endParaRPr/>
          </a:p>
        </p:txBody>
      </p:sp>
      <p:sp>
        <p:nvSpPr>
          <p:cNvPr id="6" name="Abgerundetes Rechteck 5" hidden="0"/>
          <p:cNvSpPr/>
          <p:nvPr isPhoto="0" userDrawn="0"/>
        </p:nvSpPr>
        <p:spPr bwMode="auto">
          <a:xfrm>
            <a:off x="128016" y="3523488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206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Lässt sich das Diagramm auf andere alltägliche Situationen übertragen?</a:t>
            </a:r>
            <a:endParaRPr/>
          </a:p>
        </p:txBody>
      </p:sp>
      <p:sp>
        <p:nvSpPr>
          <p:cNvPr id="7" name="Abgerundetes Rechteck 6" hidden="0"/>
          <p:cNvSpPr/>
          <p:nvPr isPhoto="0" userDrawn="0"/>
        </p:nvSpPr>
        <p:spPr bwMode="auto">
          <a:xfrm>
            <a:off x="4687824" y="3523488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00206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Was muss am Diagramm verändert werde, um zu jedem Zeitpunkt genaue Daten ablesen zu können? </a:t>
            </a:r>
            <a:endParaRPr/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w="http://schemas.openxmlformats.org/wordprocessingml/2006/main" showMasterPhAnim="0" show="1">
  <p:cSld name="">
    <p:spTree>
      <p:nvGrpSpPr>
        <p:cNvPr id="1" name="" hidden="0"/>
        <p:cNvGrpSpPr/>
        <p:nvPr isPhoto="0" userDrawn="0"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Abgerundetes Rechteck 3" hidden="0"/>
          <p:cNvSpPr/>
          <p:nvPr isPhoto="0" userDrawn="0"/>
        </p:nvSpPr>
        <p:spPr bwMode="auto">
          <a:xfrm>
            <a:off x="128016" y="195072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FFFF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Welche Eigenschaften besitzt die abgebildete Funktion? Gibt es Gemeinsamkeiten/ Unterschiede zu linearen Funktionen?</a:t>
            </a:r>
            <a:endParaRPr/>
          </a:p>
        </p:txBody>
      </p:sp>
      <p:sp>
        <p:nvSpPr>
          <p:cNvPr id="5" name="Abgerundetes Rechteck 4" hidden="0"/>
          <p:cNvSpPr/>
          <p:nvPr isPhoto="0" userDrawn="0"/>
        </p:nvSpPr>
        <p:spPr bwMode="auto">
          <a:xfrm>
            <a:off x="4687824" y="195072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FFFF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r>
              <a:rPr lang="de-DE" b="1">
                <a:latin typeface="Candara"/>
              </a:rPr>
              <a:t>Wie realistisch ist die Abbildung des Sachverhaltes mit Blick auf das echte Leben? Welche Gründe sprechend dafür und welche dagegen?</a:t>
            </a:r>
            <a:endParaRPr/>
          </a:p>
        </p:txBody>
      </p:sp>
      <p:sp>
        <p:nvSpPr>
          <p:cNvPr id="6" name="Abgerundetes Rechteck 5" hidden="0"/>
          <p:cNvSpPr/>
          <p:nvPr isPhoto="0" userDrawn="0"/>
        </p:nvSpPr>
        <p:spPr bwMode="auto">
          <a:xfrm>
            <a:off x="128016" y="3523488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FFFF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endParaRPr lang="de-DE" b="1">
              <a:latin typeface="Candara"/>
            </a:endParaRPr>
          </a:p>
        </p:txBody>
      </p:sp>
      <p:sp>
        <p:nvSpPr>
          <p:cNvPr id="7" name="Abgerundetes Rechteck 6" hidden="0"/>
          <p:cNvSpPr/>
          <p:nvPr isPhoto="0" userDrawn="0"/>
        </p:nvSpPr>
        <p:spPr bwMode="auto">
          <a:xfrm>
            <a:off x="4687824" y="3523488"/>
            <a:ext cx="4364736" cy="3233928"/>
          </a:xfrm>
          <a:prstGeom prst="roundRect">
            <a:avLst>
              <a:gd name="adj" fmla="val 16667"/>
            </a:avLst>
          </a:prstGeom>
          <a:ln w="38100">
            <a:solidFill>
              <a:srgbClr val="FFFF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>
              <a:defRPr/>
            </a:pPr>
            <a:endParaRPr lang="de-DE" b="1">
              <a:latin typeface="Candara"/>
            </a:endParaRPr>
          </a:p>
        </p:txBody>
      </p:sp>
    </p:spTree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2000" advClick="1"/>
    </mc:Choice>
    <mc:Fallback>
      <p:transition advClick="1"/>
    </mc:Fallback>
  </mc:AlternateContent>
</p:sld>
</file>

<file path=ppt/theme/_rels/theme1.xml.rels><?xml version="1.0" encoding="UTF-8" standalone="yes"?><Relationships xmlns="http://schemas.openxmlformats.org/package/2006/relationships"></Relationships>
</file>

<file path=ppt/theme/theme1.xml><?xml version="1.0" encoding="utf-8"?>
<a:theme xmlns:a="http://schemas.openxmlformats.org/drawingml/2006/main" xmlns:r="http://schemas.openxmlformats.org/officeDocument/2006/relationships" xmlns:p="http://schemas.openxmlformats.org/presentation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Arial"/>
        <a:cs typeface="Arial"/>
      </a:majorFont>
      <a:minorFont>
        <a:latin typeface="Calibri"/>
        <a:ea typeface="Arial"/>
        <a:cs typeface="Arial"/>
      </a:minorFont>
    </a:fontScheme>
    <a:fmtScheme name="Office">
      <a:fillStyleLst>
        <a:solidFill>
          <a:schemeClr val="phClr"/>
        </a:solidFill>
        <a:gradFill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0</Words>
  <Application>ONLYOFFICE/5.5.1.76</Application>
  <DocSecurity>0</DocSecurity>
  <PresentationFormat>Bildschirmpräsentation (4:3)</PresentationFormat>
  <Paragraphs>0</Paragraphs>
  <Slides>5</Slides>
  <Notes>5</Notes>
  <HiddenSlides>0</HiddenSlides>
  <MMClips>2</MMClips>
  <ScaleCrop>0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Theme 1</vt:lpstr>
      <vt:lpstr>Slide 1</vt:lpstr>
      <vt:lpstr>Slide 2</vt:lpstr>
      <vt:lpstr>Slide 3</vt:lpstr>
      <vt:lpstr>Slide 4</vt:lpstr>
      <vt:lpstr>Slide 5</vt:lpstr>
    </vt:vector>
  </TitlesOfParts>
  <Manager/>
  <Company/>
  <LinksUpToDate>0</LinksUpToDate>
  <SharedDoc>0</SharedDoc>
  <HyperlinkBase/>
  <HyperlinksChanged>0</HyperlinksChanged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subject/>
  <dc:creator>Lukas Lohschelder</dc:creator>
  <cp:keywords/>
  <dc:description/>
  <dc:identifier/>
  <dc:language/>
  <cp:lastModifiedBy>Anonym</cp:lastModifiedBy>
  <cp:revision>6</cp:revision>
  <dcterms:created xsi:type="dcterms:W3CDTF">2020-06-28T12:30:06Z</dcterms:created>
  <dcterms:modified xsi:type="dcterms:W3CDTF">2020-07-02T13:40:06Z</dcterms:modified>
  <cp:category/>
  <cp:contentStatus/>
  <cp:version/>
</cp:coreProperties>
</file>