
<file path=[Content_Types].xml><?xml version="1.0" encoding="utf-8"?>
<Types xmlns="http://schemas.openxmlformats.org/package/2006/content-types">
  <Default Extension="wmf" ContentType="image/x-wmf"/>
  <Default Extension="png" ContentType="image/png"/>
  <Default Extension="xml" ContentType="application/xml"/>
  <Default Extension="jpeg" ContentType="image/jpeg"/>
  <Default Extension="rels" ContentType="application/vnd.openxmlformats-package.relationships+xml"/>
  <Default Extension="bin" ContentType="application/vnd.openxmlformats-officedocument.oleObject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presProps" Target="presProps.xml" /><Relationship Id="rId9" Type="http://schemas.openxmlformats.org/officeDocument/2006/relationships/tableStyles" Target="tableStyles.xml" /><Relationship Id="rId10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B163B8F-7113-0548-B0B5-4ABFBED9ADCD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D3C0960-0936-164D-A791-563370B353D4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B163B8F-7113-0548-B0B5-4ABFBED9ADCD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D3C0960-0936-164D-A791-563370B353D4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6543675" y="365125"/>
            <a:ext cx="1971675" cy="5811838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628650" y="365125"/>
            <a:ext cx="5800725" cy="5811838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B163B8F-7113-0548-B0B5-4ABFBED9ADCD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D3C0960-0936-164D-A791-563370B353D4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B163B8F-7113-0548-B0B5-4ABFBED9ADCD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D3C0960-0936-164D-A791-563370B353D4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B163B8F-7113-0548-B0B5-4ABFBED9ADCD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D3C0960-0936-164D-A791-563370B353D4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628650" y="1825625"/>
            <a:ext cx="38862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4629150" y="1825625"/>
            <a:ext cx="38862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B163B8F-7113-0548-B0B5-4ABFBED9ADCD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D3C0960-0936-164D-A791-563370B353D4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29841" y="365126"/>
            <a:ext cx="7886700" cy="1325563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29842" y="2505074"/>
            <a:ext cx="3868340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8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4629150" y="2505074"/>
            <a:ext cx="3887391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9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B163B8F-7113-0548-B0B5-4ABFBED9ADCD}" type="datetimeFigureOut">
              <a:rPr lang="de-DE"/>
              <a:t/>
            </a:fld>
            <a:endParaRPr lang="de-DE"/>
          </a:p>
        </p:txBody>
      </p:sp>
      <p:sp>
        <p:nvSpPr>
          <p:cNvPr id="10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1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D3C0960-0936-164D-A791-563370B353D4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B163B8F-7113-0548-B0B5-4ABFBED9ADCD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D3C0960-0936-164D-A791-563370B353D4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B163B8F-7113-0548-B0B5-4ABFBED9ADCD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D3C0960-0936-164D-A791-563370B353D4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B163B8F-7113-0548-B0B5-4ABFBED9ADCD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D3C0960-0936-164D-A791-563370B353D4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6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7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8B163B8F-7113-0548-B0B5-4ABFBED9ADCD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D3C0960-0936-164D-A791-563370B353D4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ndara"/>
              </a:defRPr>
            </a:lvl1pPr>
          </a:lstStyle>
          <a:p>
            <a:pPr>
              <a:defRPr/>
            </a:pPr>
            <a:fld id="{8B163B8F-7113-0548-B0B5-4ABFBED9ADCD}" type="datetimeFigureOut">
              <a:rPr lang="de-DE"/>
              <a:t/>
            </a:fld>
            <a:endParaRPr lang="de-DE"/>
          </a:p>
        </p:txBody>
      </p:sp>
      <p:sp>
        <p:nvSpPr>
          <p:cNvPr id="7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ndara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ndara"/>
              </a:defRPr>
            </a:lvl1pPr>
          </a:lstStyle>
          <a:p>
            <a:pPr>
              <a:defRPr/>
            </a:pPr>
            <a:fld id="{4D3C0960-0936-164D-A791-563370B353D4}" type="slidenum">
              <a:rPr lang="de-DE"/>
              <a:t/>
            </a:fld>
            <a:endParaRPr lang="de-DE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Candara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Candara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Candara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Candara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Candara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Candara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Abgerundetes Rechteck 3" hidden="0"/>
          <p:cNvSpPr/>
          <p:nvPr isPhoto="0" userDrawn="0"/>
        </p:nvSpPr>
        <p:spPr bwMode="auto">
          <a:xfrm>
            <a:off x="128016" y="195072"/>
            <a:ext cx="4364736" cy="3233928"/>
          </a:xfrm>
          <a:prstGeom prst="roundRect">
            <a:avLst>
              <a:gd name="adj" fmla="val 16667"/>
            </a:avLst>
          </a:prstGeom>
          <a:ln w="3810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b="1">
                <a:latin typeface="Candara"/>
              </a:rPr>
              <a:t>Was ist das Ziel unserer Aufgabe? </a:t>
            </a:r>
            <a:endParaRPr/>
          </a:p>
        </p:txBody>
      </p:sp>
      <p:sp>
        <p:nvSpPr>
          <p:cNvPr id="5" name="Abgerundetes Rechteck 4" hidden="0"/>
          <p:cNvSpPr/>
          <p:nvPr isPhoto="0" userDrawn="0"/>
        </p:nvSpPr>
        <p:spPr bwMode="auto">
          <a:xfrm>
            <a:off x="4687824" y="195072"/>
            <a:ext cx="4364736" cy="3233928"/>
          </a:xfrm>
          <a:prstGeom prst="roundRect">
            <a:avLst>
              <a:gd name="adj" fmla="val 16667"/>
            </a:avLst>
          </a:prstGeom>
          <a:ln w="3810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b="1">
                <a:latin typeface="Candara"/>
              </a:rPr>
              <a:t>Haben wir alles benötigte Material?</a:t>
            </a:r>
            <a:endParaRPr/>
          </a:p>
        </p:txBody>
      </p:sp>
      <p:sp>
        <p:nvSpPr>
          <p:cNvPr id="6" name="Abgerundetes Rechteck 5" hidden="0"/>
          <p:cNvSpPr/>
          <p:nvPr isPhoto="0" userDrawn="0"/>
        </p:nvSpPr>
        <p:spPr bwMode="auto">
          <a:xfrm>
            <a:off x="128016" y="3523488"/>
            <a:ext cx="4364736" cy="3233928"/>
          </a:xfrm>
          <a:prstGeom prst="roundRect">
            <a:avLst>
              <a:gd name="adj" fmla="val 16667"/>
            </a:avLst>
          </a:prstGeom>
          <a:ln w="3810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b="1">
                <a:latin typeface="Candara"/>
              </a:rPr>
              <a:t>An welchen Stellen haben wir Verständnisschwierigkeiten? </a:t>
            </a:r>
            <a:endParaRPr/>
          </a:p>
        </p:txBody>
      </p:sp>
      <p:sp>
        <p:nvSpPr>
          <p:cNvPr id="7" name="Abgerundetes Rechteck 6" hidden="0"/>
          <p:cNvSpPr/>
          <p:nvPr isPhoto="0" userDrawn="0"/>
        </p:nvSpPr>
        <p:spPr bwMode="auto">
          <a:xfrm>
            <a:off x="4687824" y="3523488"/>
            <a:ext cx="4364736" cy="3233928"/>
          </a:xfrm>
          <a:prstGeom prst="roundRect">
            <a:avLst>
              <a:gd name="adj" fmla="val 16667"/>
            </a:avLst>
          </a:prstGeom>
          <a:ln w="3810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b="1">
                <a:latin typeface="Candara"/>
              </a:rPr>
              <a:t>Können wir alle Arbeitsschritte aufteilen? Haben wir </a:t>
            </a:r>
            <a:r>
              <a:rPr lang="de-DE" b="1">
                <a:latin typeface="Candara"/>
              </a:rPr>
              <a:t>Expert</a:t>
            </a:r>
            <a:r>
              <a:rPr lang="de-DE" b="1">
                <a:latin typeface="Candara"/>
              </a:rPr>
              <a:t>*innen in unserer Gruppe?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Abgerundetes Rechteck 3" hidden="0"/>
          <p:cNvSpPr/>
          <p:nvPr isPhoto="0" userDrawn="0"/>
        </p:nvSpPr>
        <p:spPr bwMode="auto">
          <a:xfrm>
            <a:off x="128016" y="195072"/>
            <a:ext cx="4364736" cy="3233928"/>
          </a:xfrm>
          <a:prstGeom prst="roundRect">
            <a:avLst>
              <a:gd name="adj" fmla="val 16667"/>
            </a:avLst>
          </a:prstGeom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b="1">
                <a:latin typeface="Candara"/>
              </a:rPr>
              <a:t>In welchem Maßstab arbeiten wir? </a:t>
            </a:r>
            <a:endParaRPr/>
          </a:p>
        </p:txBody>
      </p:sp>
      <p:sp>
        <p:nvSpPr>
          <p:cNvPr id="5" name="Abgerundetes Rechteck 4" hidden="0"/>
          <p:cNvSpPr/>
          <p:nvPr isPhoto="0" userDrawn="0"/>
        </p:nvSpPr>
        <p:spPr bwMode="auto">
          <a:xfrm>
            <a:off x="4687824" y="195072"/>
            <a:ext cx="4364736" cy="3233928"/>
          </a:xfrm>
          <a:prstGeom prst="roundRect">
            <a:avLst>
              <a:gd name="adj" fmla="val 16667"/>
            </a:avLst>
          </a:prstGeom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b="1">
                <a:latin typeface="Candara"/>
              </a:rPr>
              <a:t>Haben wir das Diagramm mit allen notwendigen Dingen ausgefüllt? (Skalierung der Achsen, Achsenbeschriftung)</a:t>
            </a:r>
            <a:endParaRPr/>
          </a:p>
        </p:txBody>
      </p:sp>
      <p:sp>
        <p:nvSpPr>
          <p:cNvPr id="6" name="Abgerundetes Rechteck 5" hidden="0"/>
          <p:cNvSpPr/>
          <p:nvPr isPhoto="0" userDrawn="0"/>
        </p:nvSpPr>
        <p:spPr bwMode="auto">
          <a:xfrm>
            <a:off x="128016" y="3523488"/>
            <a:ext cx="4364736" cy="3233928"/>
          </a:xfrm>
          <a:prstGeom prst="roundRect">
            <a:avLst>
              <a:gd name="adj" fmla="val 16667"/>
            </a:avLst>
          </a:prstGeom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b="1">
                <a:latin typeface="Candara"/>
              </a:rPr>
              <a:t>Wie müssen wir den Roboter programmieren? </a:t>
            </a:r>
            <a:endParaRPr/>
          </a:p>
        </p:txBody>
      </p:sp>
      <p:sp>
        <p:nvSpPr>
          <p:cNvPr id="7" name="Abgerundetes Rechteck 6" hidden="0"/>
          <p:cNvSpPr/>
          <p:nvPr isPhoto="0" userDrawn="0"/>
        </p:nvSpPr>
        <p:spPr bwMode="auto">
          <a:xfrm>
            <a:off x="4687824" y="3523488"/>
            <a:ext cx="4364736" cy="3233928"/>
          </a:xfrm>
          <a:prstGeom prst="roundRect">
            <a:avLst>
              <a:gd name="adj" fmla="val 16667"/>
            </a:avLst>
          </a:prstGeom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b="1">
                <a:latin typeface="Candara"/>
              </a:rPr>
              <a:t>Haben wir alle benötigten Daten? Müssen wir etwas umrechnen?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Abgerundetes Rechteck 3" hidden="0"/>
          <p:cNvSpPr/>
          <p:nvPr isPhoto="0" userDrawn="0"/>
        </p:nvSpPr>
        <p:spPr bwMode="auto">
          <a:xfrm>
            <a:off x="128016" y="195072"/>
            <a:ext cx="4364736" cy="3233928"/>
          </a:xfrm>
          <a:prstGeom prst="roundRect">
            <a:avLst>
              <a:gd name="adj" fmla="val 16667"/>
            </a:avLst>
          </a:prstGeom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b="1">
                <a:latin typeface="Candara"/>
              </a:rPr>
              <a:t>Welche Funktionen des Roboters brauchen wir?</a:t>
            </a:r>
            <a:endParaRPr/>
          </a:p>
        </p:txBody>
      </p:sp>
      <p:sp>
        <p:nvSpPr>
          <p:cNvPr id="5" name="Abgerundetes Rechteck 4" hidden="0"/>
          <p:cNvSpPr/>
          <p:nvPr isPhoto="0" userDrawn="0"/>
        </p:nvSpPr>
        <p:spPr bwMode="auto">
          <a:xfrm>
            <a:off x="4687824" y="195072"/>
            <a:ext cx="4364736" cy="3233928"/>
          </a:xfrm>
          <a:prstGeom prst="roundRect">
            <a:avLst>
              <a:gd name="adj" fmla="val 16667"/>
            </a:avLst>
          </a:prstGeom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b="1">
                <a:latin typeface="Candara"/>
              </a:rPr>
              <a:t>Gibt es Eigenschaften des Roboters, die uns bei der Bearbeitung weiterhelfen? </a:t>
            </a:r>
            <a:endParaRPr/>
          </a:p>
        </p:txBody>
      </p:sp>
      <p:sp>
        <p:nvSpPr>
          <p:cNvPr id="6" name="Abgerundetes Rechteck 5" hidden="0"/>
          <p:cNvSpPr/>
          <p:nvPr isPhoto="0" userDrawn="0"/>
        </p:nvSpPr>
        <p:spPr bwMode="auto">
          <a:xfrm>
            <a:off x="128016" y="3523488"/>
            <a:ext cx="4364736" cy="3233928"/>
          </a:xfrm>
          <a:prstGeom prst="roundRect">
            <a:avLst>
              <a:gd name="adj" fmla="val 16667"/>
            </a:avLst>
          </a:prstGeom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b="1">
                <a:latin typeface="Candara"/>
              </a:rPr>
              <a:t>Wie wollen wir unsere Arbeit </a:t>
            </a:r>
            <a:r>
              <a:rPr lang="de-DE" b="1">
                <a:latin typeface="Candara"/>
              </a:rPr>
              <a:t>koordinieren?</a:t>
            </a:r>
            <a:endParaRPr/>
          </a:p>
        </p:txBody>
      </p:sp>
      <p:sp>
        <p:nvSpPr>
          <p:cNvPr id="7" name="Abgerundetes Rechteck 6" hidden="0"/>
          <p:cNvSpPr/>
          <p:nvPr isPhoto="0" userDrawn="0"/>
        </p:nvSpPr>
        <p:spPr bwMode="auto">
          <a:xfrm>
            <a:off x="4687824" y="3523488"/>
            <a:ext cx="4364736" cy="3233928"/>
          </a:xfrm>
          <a:prstGeom prst="roundRect">
            <a:avLst>
              <a:gd name="adj" fmla="val 16667"/>
            </a:avLst>
          </a:prstGeom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de-DE" b="1">
              <a:latin typeface="Candar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Abgerundetes Rechteck 3" hidden="0"/>
          <p:cNvSpPr/>
          <p:nvPr isPhoto="0" userDrawn="0"/>
        </p:nvSpPr>
        <p:spPr bwMode="auto">
          <a:xfrm>
            <a:off x="128016" y="195072"/>
            <a:ext cx="4364736" cy="3233928"/>
          </a:xfrm>
          <a:prstGeom prst="roundRect">
            <a:avLst>
              <a:gd name="adj" fmla="val 16667"/>
            </a:avLst>
          </a:prstGeom>
          <a:ln w="3810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b="1">
                <a:latin typeface="Candara"/>
              </a:rPr>
              <a:t>Welche Informationen können wir dem Diagramm entnehmen? </a:t>
            </a:r>
            <a:endParaRPr/>
          </a:p>
        </p:txBody>
      </p:sp>
      <p:sp>
        <p:nvSpPr>
          <p:cNvPr id="5" name="Abgerundetes Rechteck 4" hidden="0"/>
          <p:cNvSpPr/>
          <p:nvPr isPhoto="0" userDrawn="0"/>
        </p:nvSpPr>
        <p:spPr bwMode="auto">
          <a:xfrm>
            <a:off x="4687824" y="195072"/>
            <a:ext cx="4364736" cy="3233928"/>
          </a:xfrm>
          <a:prstGeom prst="roundRect">
            <a:avLst>
              <a:gd name="adj" fmla="val 16667"/>
            </a:avLst>
          </a:prstGeom>
          <a:ln w="3810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b="1">
                <a:latin typeface="Candara"/>
              </a:rPr>
              <a:t>Ist die Abbildung des Diagramms, so wie wir es durchgeführt haben sinnvoll? Gibt es Dinge, die verbessert oder verändert werden sollten?</a:t>
            </a:r>
            <a:endParaRPr/>
          </a:p>
        </p:txBody>
      </p:sp>
      <p:sp>
        <p:nvSpPr>
          <p:cNvPr id="6" name="Abgerundetes Rechteck 5" hidden="0"/>
          <p:cNvSpPr/>
          <p:nvPr isPhoto="0" userDrawn="0"/>
        </p:nvSpPr>
        <p:spPr bwMode="auto">
          <a:xfrm>
            <a:off x="128016" y="3523488"/>
            <a:ext cx="4364736" cy="3233928"/>
          </a:xfrm>
          <a:prstGeom prst="roundRect">
            <a:avLst>
              <a:gd name="adj" fmla="val 16667"/>
            </a:avLst>
          </a:prstGeom>
          <a:ln w="3810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b="1">
                <a:latin typeface="Candara"/>
              </a:rPr>
              <a:t>Lässt sich das Diagramm auf andere alltägliche Situationen übertragen?</a:t>
            </a:r>
            <a:endParaRPr/>
          </a:p>
        </p:txBody>
      </p:sp>
      <p:sp>
        <p:nvSpPr>
          <p:cNvPr id="7" name="Abgerundetes Rechteck 6" hidden="0"/>
          <p:cNvSpPr/>
          <p:nvPr isPhoto="0" userDrawn="0"/>
        </p:nvSpPr>
        <p:spPr bwMode="auto">
          <a:xfrm>
            <a:off x="4687824" y="3523488"/>
            <a:ext cx="4364736" cy="3233928"/>
          </a:xfrm>
          <a:prstGeom prst="roundRect">
            <a:avLst>
              <a:gd name="adj" fmla="val 16667"/>
            </a:avLst>
          </a:prstGeom>
          <a:ln w="38100"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b="1">
                <a:latin typeface="Candara"/>
              </a:rPr>
              <a:t>Was muss am Diagramm verändert werde, um zu jedem Zeitpunkt genaue Daten ablesen zu können?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Abgerundetes Rechteck 3" hidden="0"/>
          <p:cNvSpPr/>
          <p:nvPr isPhoto="0" userDrawn="0"/>
        </p:nvSpPr>
        <p:spPr bwMode="auto">
          <a:xfrm>
            <a:off x="128016" y="195072"/>
            <a:ext cx="4364736" cy="3233928"/>
          </a:xfrm>
          <a:prstGeom prst="roundRect">
            <a:avLst>
              <a:gd name="adj" fmla="val 16667"/>
            </a:avLst>
          </a:prstGeom>
          <a:ln w="381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b="1">
                <a:latin typeface="Candara"/>
              </a:rPr>
              <a:t>Welche Eigenschaften besitzt die abgebildete Funktion? Gibt es Gemeinsamkeiten/ Unterschiede zu linearen Funktionen?</a:t>
            </a:r>
            <a:endParaRPr/>
          </a:p>
        </p:txBody>
      </p:sp>
      <p:sp>
        <p:nvSpPr>
          <p:cNvPr id="5" name="Abgerundetes Rechteck 4" hidden="0"/>
          <p:cNvSpPr/>
          <p:nvPr isPhoto="0" userDrawn="0"/>
        </p:nvSpPr>
        <p:spPr bwMode="auto">
          <a:xfrm>
            <a:off x="4687824" y="195072"/>
            <a:ext cx="4364736" cy="3233928"/>
          </a:xfrm>
          <a:prstGeom prst="roundRect">
            <a:avLst>
              <a:gd name="adj" fmla="val 16667"/>
            </a:avLst>
          </a:prstGeom>
          <a:ln w="381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de-DE" b="1">
                <a:latin typeface="Candara"/>
              </a:rPr>
              <a:t>Wie realistisch ist die Abbildung des Sachverhaltes mit Blick auf das echte Leben? Welche Gründe sprechend dafür und welche dagegen?</a:t>
            </a:r>
            <a:endParaRPr/>
          </a:p>
        </p:txBody>
      </p:sp>
      <p:sp>
        <p:nvSpPr>
          <p:cNvPr id="6" name="Abgerundetes Rechteck 5" hidden="0"/>
          <p:cNvSpPr/>
          <p:nvPr isPhoto="0" userDrawn="0"/>
        </p:nvSpPr>
        <p:spPr bwMode="auto">
          <a:xfrm>
            <a:off x="128016" y="3523488"/>
            <a:ext cx="4364736" cy="3233928"/>
          </a:xfrm>
          <a:prstGeom prst="roundRect">
            <a:avLst>
              <a:gd name="adj" fmla="val 16667"/>
            </a:avLst>
          </a:prstGeom>
          <a:ln w="381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de-DE" b="1">
              <a:latin typeface="Candara"/>
            </a:endParaRPr>
          </a:p>
        </p:txBody>
      </p:sp>
      <p:sp>
        <p:nvSpPr>
          <p:cNvPr id="7" name="Abgerundetes Rechteck 6" hidden="0"/>
          <p:cNvSpPr/>
          <p:nvPr isPhoto="0" userDrawn="0"/>
        </p:nvSpPr>
        <p:spPr bwMode="auto">
          <a:xfrm>
            <a:off x="4687824" y="3523488"/>
            <a:ext cx="4364736" cy="3233928"/>
          </a:xfrm>
          <a:prstGeom prst="roundRect">
            <a:avLst>
              <a:gd name="adj" fmla="val 16667"/>
            </a:avLst>
          </a:prstGeom>
          <a:ln w="381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de-DE" b="1">
              <a:latin typeface="Candar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ONLYOFFICE/5.5.1.76</Application>
  <DocSecurity>0</DocSecurity>
  <PresentationFormat>Bildschirmpräsentation (4:3)</PresentationFormat>
  <Paragraphs>0</Paragraphs>
  <Slides>5</Slides>
  <Notes>5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Theme 1</vt:lpstr>
      <vt:lpstr>Slide 1</vt:lpstr>
      <vt:lpstr>Slide 2</vt:lpstr>
      <vt:lpstr>Slide 3</vt:lpstr>
      <vt:lpstr>Slide 4</vt:lpstr>
      <vt:lpstr>Slide 5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Lukas Lohschelder</dc:creator>
  <cp:keywords/>
  <dc:description/>
  <dc:identifier/>
  <dc:language/>
  <cp:lastModifiedBy>Anonym</cp:lastModifiedBy>
  <cp:revision>6</cp:revision>
  <dcterms:created xsi:type="dcterms:W3CDTF">2020-06-28T12:30:06Z</dcterms:created>
  <dcterms:modified xsi:type="dcterms:W3CDTF">2020-07-02T13:40:06Z</dcterms:modified>
  <cp:category/>
  <cp:contentStatus/>
  <cp:version/>
</cp:coreProperties>
</file>